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61" r:id="rId2"/>
    <p:sldId id="257" r:id="rId3"/>
    <p:sldId id="258" r:id="rId4"/>
    <p:sldId id="262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5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76C3A-39C1-F02E-F481-6B2DF38C4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350" y="1953845"/>
            <a:ext cx="8115300" cy="2024185"/>
          </a:xfrm>
        </p:spPr>
        <p:txBody>
          <a:bodyPr>
            <a:no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Der Übergang von der Grundschule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weiterführende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AFCD8A-5DD3-8D1C-33B4-A9F86FFEC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48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D18F6-7232-092E-49B0-D79F0B452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6D40E2-0750-2A3A-5901-6DBB3737B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D117FC-4AB5-0AAB-CBC5-9D421090E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2" y="447421"/>
            <a:ext cx="11511696" cy="59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6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DFA78-E81F-4A17-DD52-3C03C2190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9A66CB-12BF-91DF-A03C-32F0FF1C6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1B100A-3767-6B4D-B3B2-A59530A76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1" y="435001"/>
            <a:ext cx="11199504" cy="57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1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34ADD-E4EC-FBD7-171D-278256514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1733" y="916126"/>
            <a:ext cx="4710096" cy="2279836"/>
          </a:xfrm>
        </p:spPr>
        <p:txBody>
          <a:bodyPr>
            <a:no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Schullandschaft 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 Baden-Württemberg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Vielfältig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522B48D-713C-38C0-EE42-263B70044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288" y="5708835"/>
            <a:ext cx="1993749" cy="838446"/>
          </a:xfrm>
        </p:spPr>
        <p:txBody>
          <a:bodyPr>
            <a:normAutofit/>
          </a:bodyPr>
          <a:lstStyle/>
          <a:p>
            <a:r>
              <a:rPr lang="de-DE" sz="1400" dirty="0" err="1"/>
              <a:t>Crossfiticke.com</a:t>
            </a:r>
            <a:endParaRPr lang="de-DE" sz="1400" dirty="0"/>
          </a:p>
          <a:p>
            <a:r>
              <a:rPr lang="de-DE" sz="1400" dirty="0"/>
              <a:t>Lebenslanges LERNEN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E8D710-BCA8-6D63-DC7E-04DCE4A8F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04" y="310719"/>
            <a:ext cx="6677720" cy="514991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BBDA71C-08A3-EA31-8813-7710EC949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51" y="3662038"/>
            <a:ext cx="2031861" cy="28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1E4E7-6E74-6AA2-B9DA-028F389AC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739" y="0"/>
            <a:ext cx="8586961" cy="4048369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Weitere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Informationen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erhalten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Sie bei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Informationsveranstaltung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weiterführenden Schulen 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Montag, 18.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49ACB5-AB15-0D56-7FED-C2521D500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3143564"/>
            <a:ext cx="8115300" cy="3028636"/>
          </a:xfrm>
        </p:spPr>
        <p:txBody>
          <a:bodyPr>
            <a:noAutofit/>
          </a:bodyPr>
          <a:lstStyle/>
          <a:p>
            <a:pPr algn="l"/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Einladung geht Ihnen Mitte Oktober zu.</a:t>
            </a:r>
          </a:p>
        </p:txBody>
      </p:sp>
    </p:spTree>
    <p:extLst>
      <p:ext uri="{BB962C8B-B14F-4D97-AF65-F5344CB8AC3E}">
        <p14:creationId xmlns:p14="http://schemas.microsoft.com/office/powerpoint/2010/main" val="239750494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Breitbild</PresentationFormat>
  <Paragraphs>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Goudy Old Style</vt:lpstr>
      <vt:lpstr>ClassicFrameVTI</vt:lpstr>
      <vt:lpstr>Der Übergang von der Grundschule  auf die  weiterführende schule</vt:lpstr>
      <vt:lpstr>PowerPoint-Präsentation</vt:lpstr>
      <vt:lpstr>PowerPoint-Präsentation</vt:lpstr>
      <vt:lpstr>DIE Schullandschaft  In Baden-Württemberg Ist Vielfältig</vt:lpstr>
      <vt:lpstr>      Weitere Informationen  erhalten Sie bei der   Informationsveranstaltung der weiterführenden Schulen    Montag, 18. November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Übergang von der Grundschule auf die weiterführende schule</dc:title>
  <dc:creator>lizenz1@schule-empfingen.de</dc:creator>
  <cp:lastModifiedBy>Gabriele Bareis</cp:lastModifiedBy>
  <cp:revision>4</cp:revision>
  <dcterms:created xsi:type="dcterms:W3CDTF">2024-09-27T08:35:29Z</dcterms:created>
  <dcterms:modified xsi:type="dcterms:W3CDTF">2024-09-30T17:40:33Z</dcterms:modified>
</cp:coreProperties>
</file>